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ΑΦΟΙ ΤΖΟΥΜΑΝΗ ΟΕ που εδρεύει στην περιφέρεια ΚΕΝΤΡΙΚΗΣ ΜΑΚΕΔΟΙΝΙΑΣ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50.000,00 €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25.000,00 €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198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tzoumanis makis</cp:lastModifiedBy>
  <cp:revision>46</cp:revision>
  <dcterms:created xsi:type="dcterms:W3CDTF">2018-02-13T12:16:57Z</dcterms:created>
  <dcterms:modified xsi:type="dcterms:W3CDTF">2022-01-31T09:47:36Z</dcterms:modified>
</cp:coreProperties>
</file>