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428" y="-28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31/1/2022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AFOI TZOUMANI OE based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CENTRAL MACEDONIA,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50.000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,00€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out of which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25.000,00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65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Procurement and installation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ICT equipment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Wage costs for new personnel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Other 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199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tzoumanis makis</cp:lastModifiedBy>
  <cp:revision>67</cp:revision>
  <dcterms:created xsi:type="dcterms:W3CDTF">2018-02-13T12:16:57Z</dcterms:created>
  <dcterms:modified xsi:type="dcterms:W3CDTF">2022-01-31T09:49:54Z</dcterms:modified>
</cp:coreProperties>
</file>